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1" r:id="rId2"/>
    <p:sldId id="257" r:id="rId3"/>
    <p:sldId id="262" r:id="rId4"/>
    <p:sldId id="258" r:id="rId5"/>
    <p:sldId id="364" r:id="rId6"/>
    <p:sldId id="363" r:id="rId7"/>
    <p:sldId id="264" r:id="rId8"/>
    <p:sldId id="259" r:id="rId9"/>
    <p:sldId id="365" r:id="rId10"/>
    <p:sldId id="366" r:id="rId11"/>
    <p:sldId id="385" r:id="rId12"/>
    <p:sldId id="334" r:id="rId13"/>
    <p:sldId id="367" r:id="rId14"/>
    <p:sldId id="260" r:id="rId15"/>
    <p:sldId id="372" r:id="rId16"/>
    <p:sldId id="265" r:id="rId17"/>
    <p:sldId id="263" r:id="rId18"/>
    <p:sldId id="371" r:id="rId19"/>
    <p:sldId id="373" r:id="rId20"/>
    <p:sldId id="375" r:id="rId21"/>
    <p:sldId id="376" r:id="rId22"/>
    <p:sldId id="377" r:id="rId23"/>
    <p:sldId id="384" r:id="rId24"/>
    <p:sldId id="378" r:id="rId25"/>
    <p:sldId id="383" r:id="rId26"/>
    <p:sldId id="344" r:id="rId27"/>
    <p:sldId id="374" r:id="rId28"/>
    <p:sldId id="368" r:id="rId29"/>
    <p:sldId id="267" r:id="rId30"/>
    <p:sldId id="379" r:id="rId31"/>
    <p:sldId id="369" r:id="rId32"/>
    <p:sldId id="347" r:id="rId33"/>
    <p:sldId id="348" r:id="rId34"/>
    <p:sldId id="349" r:id="rId35"/>
    <p:sldId id="350" r:id="rId36"/>
    <p:sldId id="352" r:id="rId37"/>
    <p:sldId id="353" r:id="rId38"/>
    <p:sldId id="354" r:id="rId39"/>
    <p:sldId id="355" r:id="rId40"/>
    <p:sldId id="356" r:id="rId41"/>
    <p:sldId id="357" r:id="rId42"/>
    <p:sldId id="380" r:id="rId43"/>
    <p:sldId id="370" r:id="rId44"/>
    <p:sldId id="270" r:id="rId45"/>
    <p:sldId id="362" r:id="rId46"/>
    <p:sldId id="3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85"/>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586"/>
  </p:normalViewPr>
  <p:slideViewPr>
    <p:cSldViewPr snapToGrid="0" snapToObjects="1">
      <p:cViewPr varScale="1">
        <p:scale>
          <a:sx n="70" d="100"/>
          <a:sy n="70"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72873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12</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15</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19</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23</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26</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27</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30</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33</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35</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36</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37</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38</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40</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46</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p:txBody>
      </p:sp>
    </p:spTree>
    <p:extLst>
      <p:ext uri="{BB962C8B-B14F-4D97-AF65-F5344CB8AC3E}">
        <p14:creationId xmlns:p14="http://schemas.microsoft.com/office/powerpoint/2010/main" val="10204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nvGraphicFramePr>
        <p:xfrm>
          <a:off x="3576864" y="56148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358395" y="5082758"/>
            <a:ext cx="5076408" cy="1062010"/>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356356"/>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cxnSpLocks/>
            <a:endCxn id="11" idx="1"/>
          </p:cNvCxnSpPr>
          <p:nvPr/>
        </p:nvCxnSpPr>
        <p:spPr>
          <a:xfrm>
            <a:off x="5434803" y="5613763"/>
            <a:ext cx="133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1"/>
            <a:ext cx="7789089" cy="2264281"/>
          </a:xfrm>
        </p:spPr>
        <p:txBody>
          <a:bodyPr>
            <a:normAutofit/>
          </a:bodyPr>
          <a:lstStyle/>
          <a:p>
            <a:pPr marL="0" indent="0">
              <a:buNone/>
            </a:pPr>
            <a:r>
              <a:rPr lang="en-US" sz="2200" u="sng" dirty="0"/>
              <a:t>Cluster Evaluation</a:t>
            </a:r>
          </a:p>
          <a:p>
            <a:r>
              <a:rPr lang="en-US" sz="2000" dirty="0"/>
              <a:t>Due to the lack of ground truth we used the Silhouette Score</a:t>
            </a:r>
          </a:p>
          <a:p>
            <a:pPr marL="0" indent="0">
              <a:buNone/>
            </a:pPr>
            <a:r>
              <a:rPr lang="en-US" sz="2000" u="sng" dirty="0"/>
              <a:t>Results are based on raw log files</a:t>
            </a:r>
          </a:p>
          <a:p>
            <a:r>
              <a:rPr lang="en-US" sz="2000" dirty="0"/>
              <a:t>10,000 rows</a:t>
            </a:r>
          </a:p>
          <a:p>
            <a:r>
              <a:rPr lang="en-US" sz="2000" dirty="0"/>
              <a:t>Containing </a:t>
            </a:r>
            <a:r>
              <a:rPr lang="en-US" sz="2000" dirty="0" err="1"/>
              <a:t>VisitorID</a:t>
            </a:r>
            <a:r>
              <a:rPr lang="en-US" sz="2000" dirty="0"/>
              <a:t>, </a:t>
            </a:r>
            <a:r>
              <a:rPr lang="en-US" sz="2000" dirty="0" err="1"/>
              <a:t>TimeStamp</a:t>
            </a:r>
            <a:r>
              <a:rPr lang="en-US" sz="2000" dirty="0"/>
              <a:t>, </a:t>
            </a:r>
            <a:r>
              <a:rPr lang="en-US" sz="2000" dirty="0" err="1"/>
              <a:t>visitedURL</a:t>
            </a:r>
            <a:endParaRPr lang="en-US" sz="2000" dirty="0"/>
          </a:p>
          <a:p>
            <a:endParaRPr lang="en-US" sz="1500" dirty="0"/>
          </a:p>
        </p:txBody>
      </p:sp>
      <p:sp>
        <p:nvSpPr>
          <p:cNvPr id="5" name="TextBox 4">
            <a:extLst>
              <a:ext uri="{FF2B5EF4-FFF2-40B4-BE49-F238E27FC236}">
                <a16:creationId xmlns:a16="http://schemas.microsoft.com/office/drawing/2014/main" id="{C65E3954-27C3-A244-9265-79974726EBDF}"/>
              </a:ext>
            </a:extLst>
          </p:cNvPr>
          <p:cNvSpPr txBox="1"/>
          <p:nvPr/>
        </p:nvSpPr>
        <p:spPr>
          <a:xfrm>
            <a:off x="6399566" y="1357399"/>
            <a:ext cx="2354726" cy="369332"/>
          </a:xfrm>
          <a:prstGeom prst="rect">
            <a:avLst/>
          </a:prstGeom>
          <a:noFill/>
        </p:spPr>
        <p:txBody>
          <a:bodyPr wrap="square" rtlCol="0">
            <a:spAutoFit/>
          </a:bodyPr>
          <a:lstStyle/>
          <a:p>
            <a:r>
              <a:rPr lang="en-US" i="1" dirty="0"/>
              <a:t>According to </a:t>
            </a:r>
            <a:r>
              <a:rPr lang="en-US" i="1" dirty="0" err="1"/>
              <a:t>Rousseuw</a:t>
            </a:r>
            <a:endParaRPr lang="en-US" i="1" dirty="0"/>
          </a:p>
        </p:txBody>
      </p:sp>
    </p:spTree>
    <p:extLst>
      <p:ext uri="{BB962C8B-B14F-4D97-AF65-F5344CB8AC3E}">
        <p14:creationId xmlns:p14="http://schemas.microsoft.com/office/powerpoint/2010/main" val="284866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07350"/>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 </a:t>
            </a:r>
            <a:r>
              <a:rPr lang="en-US" sz="2000" dirty="0">
                <a:solidFill>
                  <a:schemeClr val="bg1"/>
                </a:solidFill>
              </a:rPr>
              <a:t>taken from [1]</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 taken from [1]</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3368</Words>
  <Application>Microsoft Macintosh PowerPoint</Application>
  <PresentationFormat>Widescreen</PresentationFormat>
  <Paragraphs>401</Paragraphs>
  <Slides>46</Slides>
  <Notes>30</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26</cp:revision>
  <dcterms:created xsi:type="dcterms:W3CDTF">2019-07-04T09:52:45Z</dcterms:created>
  <dcterms:modified xsi:type="dcterms:W3CDTF">2019-07-04T19:40:07Z</dcterms:modified>
</cp:coreProperties>
</file>